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68" d="100"/>
          <a:sy n="6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B9139-EA85-443D-8214-D146F2E0E74B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49A73-1FB1-4175-9F73-9680F5A8875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 vs MAKE - The difference between Do and Make in Englis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-1"/>
            <a:ext cx="6858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WORK, JOB, STH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List of household chores: do the cleaning, do washing up, do vacuum/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Hoovering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MAKE the bed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do some research, do your hw, do paper work, do the filling…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Have nothing to do, we need to do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Do your best, do someone a favour, do your make up/nails…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563888" y="332656"/>
            <a:ext cx="1088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CREATIVITY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Make a cake, a plan, a list, some decorations, a tree house…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FIXED EXPRESSIONS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Make progress, make a mess, make a complain, make an excuse, make a speech, make my day, friends, an appointment, a suggestion, a mistake, breakfast, an offer, an excuse, a trip, love, the best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plans…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491880" y="404664"/>
            <a:ext cx="19271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_tradnl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MAKE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</a:t>
            </a:r>
            <a:r>
              <a:rPr lang="en-US" dirty="0" err="1" smtClean="0"/>
              <a:t>sth</a:t>
            </a:r>
            <a:r>
              <a:rPr lang="en-US" dirty="0" smtClean="0"/>
              <a:t>!</a:t>
            </a:r>
          </a:p>
          <a:p>
            <a:r>
              <a:rPr lang="en-US" dirty="0" smtClean="0"/>
              <a:t>Make </a:t>
            </a:r>
            <a:r>
              <a:rPr lang="en-US" dirty="0" err="1" smtClean="0"/>
              <a:t>sth</a:t>
            </a:r>
            <a:r>
              <a:rPr lang="en-US" dirty="0" smtClean="0"/>
              <a:t> of yourself (become successful)</a:t>
            </a:r>
          </a:p>
          <a:p>
            <a:pPr lvl="1"/>
            <a:r>
              <a:rPr lang="en-US" dirty="0" smtClean="0"/>
              <a:t>“hard work will let you make something of yourself”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164</Words>
  <Application>Microsoft Office PowerPoint</Application>
  <PresentationFormat>Presentación en pantalla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Company>www.intercambiosvirtuales.org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Deiene</dc:creator>
  <cp:lastModifiedBy>Deiene</cp:lastModifiedBy>
  <cp:revision>2</cp:revision>
  <dcterms:created xsi:type="dcterms:W3CDTF">2022-09-14T06:53:51Z</dcterms:created>
  <dcterms:modified xsi:type="dcterms:W3CDTF">2022-09-14T07:11:01Z</dcterms:modified>
</cp:coreProperties>
</file>